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9763" autoAdjust="0"/>
  </p:normalViewPr>
  <p:slideViewPr>
    <p:cSldViewPr>
      <p:cViewPr varScale="1">
        <p:scale>
          <a:sx n="53" d="100"/>
          <a:sy n="53" d="100"/>
        </p:scale>
        <p:origin x="-2280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32465-53C3-4216-8DA7-F7E673CD9799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BED71-7EEA-42D9-B676-8CB8A656A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57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 state only considers</a:t>
            </a:r>
            <a:r>
              <a:rPr lang="en-US" baseline="0" dirty="0" smtClean="0"/>
              <a:t> applications submitted through a CBO portal as electronic applications. All others, including ones submitted through clients’ own accounts, should be counted as paper applications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Special populations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Only three!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Count households assisted (not # of people, not everyone you prescreen/talk to – only households, only those assisted with apps/SAR/</a:t>
            </a:r>
            <a:r>
              <a:rPr lang="en-US" baseline="0" dirty="0" err="1" smtClean="0"/>
              <a:t>recert</a:t>
            </a:r>
            <a:endParaRPr lang="en-US" baseline="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CDSS will be using your CBO account user names to look </a:t>
            </a:r>
            <a:r>
              <a:rPr lang="en-US" baseline="0" smtClean="0"/>
              <a:t>up approval rates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BED71-7EEA-42D9-B676-8CB8A656A1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1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1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9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7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2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9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29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5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5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9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1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91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BEC98-BA1B-450D-B02B-7D343EFBB47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19D36-BCBF-4EC7-B23E-BE4B2596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83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aul@cafoodbanks.org" TargetMode="External"/><Relationship Id="rId2" Type="http://schemas.openxmlformats.org/officeDocument/2006/relationships/hyperlink" Target="mailto:josh@cafoodbanks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mailto:stephanie@cafoodbanks.org" TargetMode="External"/><Relationship Id="rId4" Type="http://schemas.openxmlformats.org/officeDocument/2006/relationships/hyperlink" Target="mailto:micheline@cafoodbank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CalFresh Outreach </a:t>
            </a:r>
            <a:br>
              <a:rPr lang="en-US" dirty="0" smtClean="0"/>
            </a:br>
            <a:r>
              <a:rPr lang="en-US" sz="3600" dirty="0" smtClean="0"/>
              <a:t>FFYs 2017 &amp;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October 26, 2016</a:t>
            </a:r>
            <a:endParaRPr lang="en-US" dirty="0"/>
          </a:p>
        </p:txBody>
      </p:sp>
      <p:pic>
        <p:nvPicPr>
          <p:cNvPr id="1027" name="Picture 3" descr="H:\Communications\Logo &amp; Templates\Logo\CAFB_logo_Med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83350"/>
            <a:ext cx="2501900" cy="153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2050" name="Picture 2" descr="H:\Communications\Logo &amp; Templates\Logo\CAFB_Pear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"/>
            <a:ext cx="1297744" cy="1282648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Calendar</a:t>
            </a:r>
          </a:p>
          <a:p>
            <a:r>
              <a:rPr lang="en-US" dirty="0" smtClean="0"/>
              <a:t>Scope of work, reporting</a:t>
            </a:r>
          </a:p>
          <a:p>
            <a:r>
              <a:rPr lang="en-US" dirty="0" smtClean="0"/>
              <a:t>Other requirements</a:t>
            </a:r>
          </a:p>
          <a:p>
            <a:r>
              <a:rPr lang="en-US" dirty="0" smtClean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77387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Quarterly</a:t>
            </a:r>
          </a:p>
          <a:p>
            <a:pPr lvl="1"/>
            <a:r>
              <a:rPr lang="en-US" dirty="0" smtClean="0"/>
              <a:t>Programmatic reports</a:t>
            </a:r>
          </a:p>
          <a:p>
            <a:pPr lvl="1"/>
            <a:r>
              <a:rPr lang="en-US" dirty="0" smtClean="0"/>
              <a:t>Invoicing</a:t>
            </a:r>
          </a:p>
          <a:p>
            <a:pPr lvl="1"/>
            <a:r>
              <a:rPr lang="en-US" dirty="0" smtClean="0"/>
              <a:t>Time studies</a:t>
            </a:r>
          </a:p>
          <a:p>
            <a:pPr lvl="1"/>
            <a:r>
              <a:rPr lang="en-US" dirty="0" smtClean="0"/>
              <a:t>Materials order</a:t>
            </a:r>
          </a:p>
          <a:p>
            <a:r>
              <a:rPr lang="en-US" dirty="0" smtClean="0"/>
              <a:t>Annually</a:t>
            </a:r>
          </a:p>
          <a:p>
            <a:pPr lvl="1"/>
            <a:r>
              <a:rPr lang="en-US" dirty="0" smtClean="0"/>
              <a:t>Civil rights webinar</a:t>
            </a:r>
          </a:p>
          <a:p>
            <a:pPr lvl="1"/>
            <a:r>
              <a:rPr lang="en-US" dirty="0" smtClean="0"/>
              <a:t>Information security</a:t>
            </a:r>
          </a:p>
          <a:p>
            <a:pPr lvl="1"/>
            <a:r>
              <a:rPr lang="en-US" dirty="0" smtClean="0"/>
              <a:t>Peer to Peer meeting</a:t>
            </a:r>
          </a:p>
          <a:p>
            <a:pPr lvl="1"/>
            <a:r>
              <a:rPr lang="en-US" dirty="0" smtClean="0"/>
              <a:t>CalFresh Forum</a:t>
            </a:r>
          </a:p>
        </p:txBody>
      </p:sp>
      <p:pic>
        <p:nvPicPr>
          <p:cNvPr id="4" name="Picture 2" descr="H:\Communications\Logo &amp; Templates\Logo\CAFB_Pear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"/>
            <a:ext cx="1297744" cy="12826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15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Work: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Submitted apps (paper, electronic)</a:t>
            </a:r>
          </a:p>
          <a:p>
            <a:r>
              <a:rPr lang="en-US" dirty="0" smtClean="0"/>
              <a:t>Submitted SAR 7s</a:t>
            </a:r>
          </a:p>
          <a:p>
            <a:r>
              <a:rPr lang="en-US" dirty="0" smtClean="0"/>
              <a:t>Submitted recertifications</a:t>
            </a:r>
          </a:p>
          <a:p>
            <a:r>
              <a:rPr lang="en-US" dirty="0" smtClean="0"/>
              <a:t>Special populations (households assisted)</a:t>
            </a:r>
          </a:p>
          <a:p>
            <a:pPr lvl="1"/>
            <a:r>
              <a:rPr lang="en-US" dirty="0" smtClean="0"/>
              <a:t>HHs with children (&lt;18 years old)</a:t>
            </a:r>
          </a:p>
          <a:p>
            <a:pPr lvl="1"/>
            <a:r>
              <a:rPr lang="en-US" dirty="0" smtClean="0"/>
              <a:t>HHs with seniors (60+ years old)</a:t>
            </a:r>
          </a:p>
          <a:p>
            <a:pPr lvl="1"/>
            <a:r>
              <a:rPr lang="en-US" dirty="0" smtClean="0"/>
              <a:t>Working HHs</a:t>
            </a:r>
          </a:p>
          <a:p>
            <a:r>
              <a:rPr lang="en-US" dirty="0" smtClean="0"/>
              <a:t>CBO account user names</a:t>
            </a:r>
          </a:p>
          <a:p>
            <a:r>
              <a:rPr lang="en-US" dirty="0" smtClean="0"/>
              <a:t>Brief description of program, successes, challenges</a:t>
            </a:r>
          </a:p>
          <a:p>
            <a:r>
              <a:rPr lang="en-US" dirty="0" smtClean="0"/>
              <a:t>Q4 – includes year end report</a:t>
            </a:r>
          </a:p>
        </p:txBody>
      </p:sp>
      <p:pic>
        <p:nvPicPr>
          <p:cNvPr id="4" name="Picture 2" descr="H:\Communications\Logo &amp; Templates\Logo\CAFB_Pear.jp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"/>
            <a:ext cx="1297744" cy="12826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7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MOUs</a:t>
            </a:r>
          </a:p>
          <a:p>
            <a:r>
              <a:rPr lang="en-US" dirty="0" smtClean="0"/>
              <a:t>Information security forms </a:t>
            </a:r>
          </a:p>
          <a:p>
            <a:r>
              <a:rPr lang="en-US" dirty="0" smtClean="0"/>
              <a:t>Civil rights webinar</a:t>
            </a:r>
          </a:p>
          <a:p>
            <a:r>
              <a:rPr lang="en-US" dirty="0" smtClean="0"/>
              <a:t>Tracking/documentation</a:t>
            </a:r>
          </a:p>
          <a:p>
            <a:endParaRPr lang="en-US" dirty="0"/>
          </a:p>
          <a:p>
            <a:r>
              <a:rPr lang="en-US" dirty="0" err="1" smtClean="0"/>
              <a:t>Misc</a:t>
            </a:r>
            <a:endParaRPr lang="en-US" dirty="0" smtClean="0"/>
          </a:p>
          <a:p>
            <a:pPr lvl="1"/>
            <a:r>
              <a:rPr lang="en-US" dirty="0" smtClean="0"/>
              <a:t>Desk reviews, site visits</a:t>
            </a:r>
          </a:p>
          <a:p>
            <a:pPr lvl="1"/>
            <a:endParaRPr lang="en-US" dirty="0"/>
          </a:p>
        </p:txBody>
      </p:sp>
      <p:pic>
        <p:nvPicPr>
          <p:cNvPr id="4" name="Picture 2" descr="H:\Communications\Logo &amp; Templates\Logo\CAFB_Pear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"/>
            <a:ext cx="1297744" cy="12826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290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+ Contact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Contact info</a:t>
            </a:r>
          </a:p>
          <a:p>
            <a:r>
              <a:rPr lang="en-US" dirty="0" smtClean="0"/>
              <a:t>Josh Hoobler </a:t>
            </a:r>
          </a:p>
          <a:p>
            <a:pPr marL="457200" lvl="1" indent="0">
              <a:buNone/>
            </a:pPr>
            <a:r>
              <a:rPr lang="en-US" dirty="0" smtClean="0">
                <a:hlinkClick r:id="rId2"/>
              </a:rPr>
              <a:t>josh@cafoodbanks.org</a:t>
            </a:r>
            <a:r>
              <a:rPr lang="en-US" dirty="0" smtClean="0"/>
              <a:t>, 510-350-9918</a:t>
            </a:r>
          </a:p>
          <a:p>
            <a:r>
              <a:rPr lang="en-US" dirty="0" smtClean="0"/>
              <a:t>Paul Maas</a:t>
            </a:r>
          </a:p>
          <a:p>
            <a:pPr marL="457200" lvl="1" indent="0">
              <a:buNone/>
            </a:pPr>
            <a:r>
              <a:rPr lang="en-US" dirty="0" smtClean="0">
                <a:hlinkClick r:id="rId3"/>
              </a:rPr>
              <a:t>paul@cafoodbanks.org</a:t>
            </a:r>
            <a:r>
              <a:rPr lang="en-US" dirty="0" smtClean="0"/>
              <a:t>, 510-350-9914</a:t>
            </a:r>
          </a:p>
          <a:p>
            <a:r>
              <a:rPr lang="en-US" dirty="0" smtClean="0"/>
              <a:t>Micheline Proctor</a:t>
            </a:r>
          </a:p>
          <a:p>
            <a:pPr marL="457200" lvl="1" indent="0">
              <a:buNone/>
            </a:pPr>
            <a:r>
              <a:rPr lang="en-US" dirty="0" smtClean="0">
                <a:hlinkClick r:id="rId4"/>
              </a:rPr>
              <a:t>micheline@cafoodbanks.org</a:t>
            </a:r>
            <a:r>
              <a:rPr lang="en-US" dirty="0" smtClean="0"/>
              <a:t>, 510-350-9912</a:t>
            </a:r>
          </a:p>
          <a:p>
            <a:r>
              <a:rPr lang="en-US" dirty="0" smtClean="0"/>
              <a:t>Stephanie Nishio</a:t>
            </a:r>
          </a:p>
          <a:p>
            <a:pPr marL="457200" lvl="1" indent="0">
              <a:buNone/>
            </a:pPr>
            <a:r>
              <a:rPr lang="en-US" dirty="0" smtClean="0">
                <a:hlinkClick r:id="rId5"/>
              </a:rPr>
              <a:t>stephanie@cafoodbanks.org</a:t>
            </a:r>
            <a:r>
              <a:rPr lang="en-US" dirty="0" smtClean="0"/>
              <a:t>, 510-350-9905</a:t>
            </a:r>
          </a:p>
        </p:txBody>
      </p:sp>
      <p:pic>
        <p:nvPicPr>
          <p:cNvPr id="4" name="Picture 2" descr="H:\Communications\Logo &amp; Templates\Logo\CAFB_Pear.jpg"/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"/>
            <a:ext cx="1297744" cy="12826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06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</TotalTime>
  <Words>214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CalFresh Outreach  FFYs 2017 &amp; 2018</vt:lpstr>
      <vt:lpstr>Overview</vt:lpstr>
      <vt:lpstr>Calendar</vt:lpstr>
      <vt:lpstr>Scope of Work: Reporting</vt:lpstr>
      <vt:lpstr>Other requirements</vt:lpstr>
      <vt:lpstr>Q&amp;A + Contact Info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CalFresh Outreach  FFYs 2017 &amp; 2018</dc:title>
  <dc:creator>Stephanie</dc:creator>
  <cp:lastModifiedBy>Stephanie</cp:lastModifiedBy>
  <cp:revision>12</cp:revision>
  <cp:lastPrinted>2016-10-26T20:51:48Z</cp:lastPrinted>
  <dcterms:created xsi:type="dcterms:W3CDTF">2016-10-25T17:46:31Z</dcterms:created>
  <dcterms:modified xsi:type="dcterms:W3CDTF">2016-10-27T00:02:48Z</dcterms:modified>
</cp:coreProperties>
</file>